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Libre Franklin" panose="00000500000000000000" charset="0"/>
      <p:regular r:id="rId20"/>
      <p:bold r:id="rId21"/>
      <p:italic r:id="rId22"/>
      <p:boldItalic r:id="rId23"/>
    </p:embeddedFont>
    <p:embeddedFont>
      <p:font typeface="Libre Franklin Black" panose="020B0604020202020204" charset="0"/>
      <p:bold r:id="rId24"/>
      <p:boldItalic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6" d="100"/>
          <a:sy n="56" d="100"/>
        </p:scale>
        <p:origin x="978" y="2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1e01b478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1e01b478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pdf background, keep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e01b478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e01b478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1e01b478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1e01b478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1e01b478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1e01b478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261ed542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261ed542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261ed54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261ed54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2882113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2882113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1e01b478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1e01b478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pdf background, keep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1e01b478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1e01b47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1e01b47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1e01b47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1e01b478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1e01b478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1e01b478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1e01b47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e01b478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e01b478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1e01b478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1e01b478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1e01b478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1e01b478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55000">
              <a:srgbClr val="002060"/>
            </a:gs>
            <a:gs pos="100000">
              <a:schemeClr val="dk1"/>
            </a:gs>
          </a:gsLst>
          <a:lin ang="5400000" scaled="0"/>
        </a:gra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0" y="-132556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START</a:t>
            </a:r>
            <a:endParaRPr/>
          </a:p>
        </p:txBody>
      </p:sp>
      <p:pic>
        <p:nvPicPr>
          <p:cNvPr id="85" name="Google Shape;85;p13"/>
          <p:cNvPicPr preferRelativeResize="0"/>
          <p:nvPr/>
        </p:nvPicPr>
        <p:blipFill rotWithShape="1">
          <a:blip r:embed="rId3">
            <a:alphaModFix/>
          </a:blip>
          <a:srcRect/>
          <a:stretch/>
        </p:blipFill>
        <p:spPr>
          <a:xfrm>
            <a:off x="7781220" y="6448379"/>
            <a:ext cx="91440" cy="91440"/>
          </a:xfrm>
          <a:prstGeom prst="rect">
            <a:avLst/>
          </a:prstGeom>
          <a:noFill/>
          <a:ln>
            <a:noFill/>
          </a:ln>
        </p:spPr>
      </p:pic>
      <p:sp>
        <p:nvSpPr>
          <p:cNvPr id="86" name="Google Shape;86;p13"/>
          <p:cNvSpPr/>
          <p:nvPr/>
        </p:nvSpPr>
        <p:spPr>
          <a:xfrm>
            <a:off x="3818022" y="6311219"/>
            <a:ext cx="4572000" cy="365760"/>
          </a:xfrm>
          <a:prstGeom prst="roundRect">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Libre Franklin Black"/>
                <a:ea typeface="Libre Franklin Black"/>
                <a:cs typeface="Libre Franklin Black"/>
                <a:sym typeface="Libre Franklin Black"/>
              </a:rPr>
              <a:t>START GAME</a:t>
            </a:r>
            <a:endParaRPr/>
          </a:p>
        </p:txBody>
      </p:sp>
      <p:pic>
        <p:nvPicPr>
          <p:cNvPr id="87" name="Google Shape;87;p13"/>
          <p:cNvPicPr preferRelativeResize="0"/>
          <p:nvPr/>
        </p:nvPicPr>
        <p:blipFill rotWithShape="1">
          <a:blip r:embed="rId4">
            <a:alphaModFix/>
          </a:blip>
          <a:srcRect/>
          <a:stretch/>
        </p:blipFill>
        <p:spPr>
          <a:xfrm>
            <a:off x="1976522" y="60681"/>
            <a:ext cx="8255000" cy="6113378"/>
          </a:xfrm>
          <a:prstGeom prst="rect">
            <a:avLst/>
          </a:prstGeom>
          <a:noFill/>
          <a:ln>
            <a:noFill/>
          </a:ln>
        </p:spPr>
      </p:pic>
      <p:pic>
        <p:nvPicPr>
          <p:cNvPr id="88" name="Google Shape;88;p13" descr="A close up of a sign&#10;&#10;Description automatically generated"/>
          <p:cNvPicPr preferRelativeResize="0"/>
          <p:nvPr/>
        </p:nvPicPr>
        <p:blipFill rotWithShape="1">
          <a:blip r:embed="rId5">
            <a:alphaModFix/>
          </a:blip>
          <a:srcRect/>
          <a:stretch/>
        </p:blipFill>
        <p:spPr>
          <a:xfrm>
            <a:off x="1319961" y="2347988"/>
            <a:ext cx="10364877" cy="15387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2"/>
          <p:cNvSpPr/>
          <p:nvPr/>
        </p:nvSpPr>
        <p:spPr>
          <a:xfrm>
            <a:off x="458375" y="726925"/>
            <a:ext cx="4287600" cy="16611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Ok team Bennett lets see what y’all come up with. Colt, name something a chicken would eat??</a:t>
            </a:r>
            <a:endParaRPr sz="1800"/>
          </a:p>
        </p:txBody>
      </p:sp>
      <p:sp>
        <p:nvSpPr>
          <p:cNvPr id="140" name="Google Shape;140;p22"/>
          <p:cNvSpPr/>
          <p:nvPr/>
        </p:nvSpPr>
        <p:spPr>
          <a:xfrm flipH="1">
            <a:off x="7482625" y="3904625"/>
            <a:ext cx="4220400" cy="21321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Thanks Sugar. They eat frogs! I done seen it with my own two eyes, yup, gulped that green sucker down in one peck I swear!</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3"/>
          <p:cNvSpPr/>
          <p:nvPr/>
        </p:nvSpPr>
        <p:spPr>
          <a:xfrm>
            <a:off x="0" y="2135175"/>
            <a:ext cx="3791700" cy="21540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Okay..? Y’all answered “frogs”. Let’s see if we have frogs! Oh WOW well tickle me like elmo, there it is!</a:t>
            </a:r>
            <a:endParaRPr/>
          </a:p>
        </p:txBody>
      </p:sp>
      <p:sp>
        <p:nvSpPr>
          <p:cNvPr id="146" name="Google Shape;146;p23"/>
          <p:cNvSpPr/>
          <p:nvPr/>
        </p:nvSpPr>
        <p:spPr>
          <a:xfrm>
            <a:off x="3064575" y="3684800"/>
            <a:ext cx="3561000" cy="2286000"/>
          </a:xfrm>
          <a:prstGeom prst="wedgeEllipseCallout">
            <a:avLst>
              <a:gd name="adj1" fmla="val -35337"/>
              <a:gd name="adj2" fmla="val 5939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Considering Free range chickens need a protein source of up to 70% or more of their diet, frogs makes sense.</a:t>
            </a:r>
            <a:endParaRPr>
              <a:solidFill>
                <a:schemeClr val="dk1"/>
              </a:solidFill>
            </a:endParaRPr>
          </a:p>
        </p:txBody>
      </p:sp>
      <p:sp>
        <p:nvSpPr>
          <p:cNvPr id="147" name="Google Shape;147;p23"/>
          <p:cNvSpPr/>
          <p:nvPr/>
        </p:nvSpPr>
        <p:spPr>
          <a:xfrm flipH="1">
            <a:off x="8625700" y="4113425"/>
            <a:ext cx="3308100" cy="2044500"/>
          </a:xfrm>
          <a:prstGeom prst="wedgeEllipseCallout">
            <a:avLst>
              <a:gd name="adj1" fmla="val -32022"/>
              <a:gd name="adj2" fmla="val 610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 Yes sir Chickens will forage and group hunt for any moving thing just like a little velociraptor</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4"/>
          <p:cNvSpPr/>
          <p:nvPr/>
        </p:nvSpPr>
        <p:spPr>
          <a:xfrm>
            <a:off x="483550" y="2739650"/>
            <a:ext cx="3559200" cy="19122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Alright, What else have we got y’all??</a:t>
            </a:r>
            <a:endParaRPr sz="1800"/>
          </a:p>
        </p:txBody>
      </p:sp>
      <p:sp>
        <p:nvSpPr>
          <p:cNvPr id="153" name="Google Shape;153;p24"/>
          <p:cNvSpPr/>
          <p:nvPr/>
        </p:nvSpPr>
        <p:spPr>
          <a:xfrm flipH="1">
            <a:off x="8109200" y="3574900"/>
            <a:ext cx="3692700" cy="2176500"/>
          </a:xfrm>
          <a:prstGeom prst="wedgeEllipseCallout">
            <a:avLst>
              <a:gd name="adj1" fmla="val -32022"/>
              <a:gd name="adj2" fmla="val 610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 Don’t they eat eggs too? Sure, one time I saw one o’em crack open her own egg and peck away at it. </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5"/>
          <p:cNvSpPr/>
          <p:nvPr/>
        </p:nvSpPr>
        <p:spPr>
          <a:xfrm>
            <a:off x="382925" y="354725"/>
            <a:ext cx="4132500" cy="24399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Y’all answered “eggs”...and we’ve got eggs! Egg eating is not uncommon if eggs accidentally break, as a means of not wasting important nutrients.</a:t>
            </a:r>
            <a:endParaRPr sz="1800">
              <a:solidFill>
                <a:schemeClr val="dk1"/>
              </a:solidFill>
            </a:endParaRPr>
          </a:p>
        </p:txBody>
      </p:sp>
      <p:sp>
        <p:nvSpPr>
          <p:cNvPr id="159" name="Google Shape;159;p25"/>
          <p:cNvSpPr/>
          <p:nvPr/>
        </p:nvSpPr>
        <p:spPr>
          <a:xfrm flipH="1">
            <a:off x="7064800" y="130375"/>
            <a:ext cx="4769700" cy="2607300"/>
          </a:xfrm>
          <a:prstGeom prst="wedgeEllipseCallout">
            <a:avLst>
              <a:gd name="adj1" fmla="val -52304"/>
              <a:gd name="adj2" fmla="val -3480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Sorry to interrupt, Allen Urban here, but are you telling me chickens not only eat frogs but their own eggs too? Next you’re going to tell me they eat mice and rats!!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6"/>
          <p:cNvSpPr/>
          <p:nvPr/>
        </p:nvSpPr>
        <p:spPr>
          <a:xfrm flipH="1">
            <a:off x="7383850" y="2058225"/>
            <a:ext cx="4385100" cy="3769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Yes ma’am indeed they do. Chickens ain’t vegetarians or grass fed like yall slickers hope they are. They munch on a wide variety of foods. They’re Omnivores! They need all those different foods to keep up their nutrition and gut health.</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7"/>
          <p:cNvSpPr/>
          <p:nvPr/>
        </p:nvSpPr>
        <p:spPr>
          <a:xfrm flipH="1">
            <a:off x="7603500" y="1442775"/>
            <a:ext cx="4220400" cy="43629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Calcium is also an important nutrient in egg production, depletion results in cage layer syndrome which means their tiny bones break. In fact lots of the oyster shells you toss away from your fancy sashimi and what not are recycled and fed to my chickens as a nice source of calcium!</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55000">
              <a:srgbClr val="002060"/>
            </a:gs>
            <a:gs pos="100000">
              <a:schemeClr val="dk1"/>
            </a:gs>
          </a:gsLst>
          <a:lin ang="5400000" scaled="0"/>
        </a:gradFill>
        <a:effectLst/>
      </p:bgPr>
    </p:bg>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12107" y="-1125338"/>
            <a:ext cx="9191380" cy="105506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END</a:t>
            </a:r>
            <a:endParaRPr/>
          </a:p>
        </p:txBody>
      </p:sp>
      <p:pic>
        <p:nvPicPr>
          <p:cNvPr id="175" name="Google Shape;175;p28"/>
          <p:cNvPicPr preferRelativeResize="0"/>
          <p:nvPr/>
        </p:nvPicPr>
        <p:blipFill rotWithShape="1">
          <a:blip r:embed="rId3">
            <a:alphaModFix/>
          </a:blip>
          <a:srcRect/>
          <a:stretch/>
        </p:blipFill>
        <p:spPr>
          <a:xfrm>
            <a:off x="5340055" y="6507285"/>
            <a:ext cx="91440" cy="91440"/>
          </a:xfrm>
          <a:prstGeom prst="rect">
            <a:avLst/>
          </a:prstGeom>
          <a:noFill/>
          <a:ln>
            <a:noFill/>
          </a:ln>
        </p:spPr>
      </p:pic>
      <p:sp>
        <p:nvSpPr>
          <p:cNvPr id="176" name="Google Shape;176;p28"/>
          <p:cNvSpPr/>
          <p:nvPr/>
        </p:nvSpPr>
        <p:spPr>
          <a:xfrm>
            <a:off x="4932447" y="6394451"/>
            <a:ext cx="2343150" cy="320040"/>
          </a:xfrm>
          <a:prstGeom prst="roundRect">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FFFF"/>
                </a:solidFill>
                <a:latin typeface="Libre Franklin"/>
                <a:ea typeface="Libre Franklin"/>
                <a:cs typeface="Libre Franklin"/>
                <a:sym typeface="Libre Franklin"/>
              </a:rPr>
              <a:t>EXIT</a:t>
            </a:r>
            <a:endParaRPr/>
          </a:p>
        </p:txBody>
      </p:sp>
      <p:pic>
        <p:nvPicPr>
          <p:cNvPr id="177" name="Google Shape;177;p28"/>
          <p:cNvPicPr preferRelativeResize="0"/>
          <p:nvPr/>
        </p:nvPicPr>
        <p:blipFill rotWithShape="1">
          <a:blip r:embed="rId4">
            <a:alphaModFix/>
          </a:blip>
          <a:srcRect/>
          <a:stretch/>
        </p:blipFill>
        <p:spPr>
          <a:xfrm>
            <a:off x="1790700" y="0"/>
            <a:ext cx="8255000" cy="6121400"/>
          </a:xfrm>
          <a:prstGeom prst="rect">
            <a:avLst/>
          </a:prstGeom>
          <a:noFill/>
          <a:ln>
            <a:noFill/>
          </a:ln>
        </p:spPr>
      </p:pic>
      <p:pic>
        <p:nvPicPr>
          <p:cNvPr id="178" name="Google Shape;178;p28" descr="A close up of a sign&#10;&#10;Description automatically generated"/>
          <p:cNvPicPr preferRelativeResize="0"/>
          <p:nvPr/>
        </p:nvPicPr>
        <p:blipFill rotWithShape="1">
          <a:blip r:embed="rId5">
            <a:alphaModFix/>
          </a:blip>
          <a:srcRect/>
          <a:stretch/>
        </p:blipFill>
        <p:spPr>
          <a:xfrm>
            <a:off x="926847" y="2292100"/>
            <a:ext cx="10354350" cy="1537200"/>
          </a:xfrm>
          <a:prstGeom prst="rect">
            <a:avLst/>
          </a:prstGeom>
          <a:noFill/>
          <a:ln>
            <a:noFill/>
          </a:ln>
        </p:spPr>
      </p:pic>
      <p:sp>
        <p:nvSpPr>
          <p:cNvPr id="179" name="Google Shape;179;p28"/>
          <p:cNvSpPr/>
          <p:nvPr/>
        </p:nvSpPr>
        <p:spPr>
          <a:xfrm>
            <a:off x="844525" y="638500"/>
            <a:ext cx="4824900" cy="2916900"/>
          </a:xfrm>
          <a:prstGeom prst="wedgeEllipseCallout">
            <a:avLst>
              <a:gd name="adj1" fmla="val -34511"/>
              <a:gd name="adj2" fmla="val 623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Well thank you for your input but that's all the time we have folks! Thanks for joining us today on FARM FEUD and we’ll see you next week</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3"/>
        <p:cNvGrpSpPr/>
        <p:nvPr/>
      </p:nvGrpSpPr>
      <p:grpSpPr>
        <a:xfrm>
          <a:off x="0" y="0"/>
          <a:ext cx="0" cy="0"/>
          <a:chOff x="0" y="0"/>
          <a:chExt cx="0" cy="0"/>
        </a:xfrm>
      </p:grpSpPr>
      <p:sp>
        <p:nvSpPr>
          <p:cNvPr id="184" name="Google Shape;184;p29"/>
          <p:cNvSpPr txBox="1">
            <a:spLocks noGrp="1"/>
          </p:cNvSpPr>
          <p:nvPr>
            <p:ph type="body" idx="1"/>
          </p:nvPr>
        </p:nvSpPr>
        <p:spPr>
          <a:xfrm>
            <a:off x="838200" y="571250"/>
            <a:ext cx="10515600" cy="56055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4800">
                <a:solidFill>
                  <a:srgbClr val="FFFFFF"/>
                </a:solidFill>
              </a:rPr>
              <a:t>Sugar Buck Harvey - James Key</a:t>
            </a:r>
            <a:endParaRPr sz="4800">
              <a:solidFill>
                <a:srgbClr val="FFFFFF"/>
              </a:solidFill>
            </a:endParaRPr>
          </a:p>
          <a:p>
            <a:pPr marL="0" lvl="0" indent="0" algn="ctr" rtl="0">
              <a:spcBef>
                <a:spcPts val="1000"/>
              </a:spcBef>
              <a:spcAft>
                <a:spcPts val="0"/>
              </a:spcAft>
              <a:buNone/>
            </a:pPr>
            <a:r>
              <a:rPr lang="en-US" sz="4800">
                <a:solidFill>
                  <a:srgbClr val="FFFFFF"/>
                </a:solidFill>
              </a:rPr>
              <a:t>Allen Urban - Alex Shepherd</a:t>
            </a:r>
            <a:endParaRPr sz="4800">
              <a:solidFill>
                <a:srgbClr val="FFFFFF"/>
              </a:solidFill>
            </a:endParaRPr>
          </a:p>
          <a:p>
            <a:pPr marL="0" lvl="0" indent="0" algn="ctr" rtl="0">
              <a:spcBef>
                <a:spcPts val="1000"/>
              </a:spcBef>
              <a:spcAft>
                <a:spcPts val="0"/>
              </a:spcAft>
              <a:buNone/>
            </a:pPr>
            <a:r>
              <a:rPr lang="en-US" sz="4800">
                <a:solidFill>
                  <a:srgbClr val="FFFFFF"/>
                </a:solidFill>
              </a:rPr>
              <a:t>Wright Urban - Shayla O’Keefe</a:t>
            </a:r>
            <a:endParaRPr sz="4800">
              <a:solidFill>
                <a:srgbClr val="FFFFFF"/>
              </a:solidFill>
            </a:endParaRPr>
          </a:p>
          <a:p>
            <a:pPr marL="0" lvl="0" indent="0" algn="ctr" rtl="0">
              <a:spcBef>
                <a:spcPts val="1000"/>
              </a:spcBef>
              <a:spcAft>
                <a:spcPts val="0"/>
              </a:spcAft>
              <a:buNone/>
            </a:pPr>
            <a:r>
              <a:rPr lang="en-US" sz="4800">
                <a:solidFill>
                  <a:srgbClr val="FFFFFF"/>
                </a:solidFill>
              </a:rPr>
              <a:t>Rooster Bennett - Anna Wilton-Clark</a:t>
            </a:r>
            <a:endParaRPr sz="4800">
              <a:solidFill>
                <a:srgbClr val="FFFFFF"/>
              </a:solidFill>
            </a:endParaRPr>
          </a:p>
          <a:p>
            <a:pPr marL="0" lvl="0" indent="0" algn="ctr" rtl="0">
              <a:spcBef>
                <a:spcPts val="1000"/>
              </a:spcBef>
              <a:spcAft>
                <a:spcPts val="0"/>
              </a:spcAft>
              <a:buNone/>
            </a:pPr>
            <a:r>
              <a:rPr lang="en-US" sz="4800">
                <a:solidFill>
                  <a:srgbClr val="FFFFFF"/>
                </a:solidFill>
              </a:rPr>
              <a:t>Colt Bennett - Cassidy Clisby </a:t>
            </a:r>
            <a:endParaRPr sz="4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4"/>
          <p:cNvSpPr/>
          <p:nvPr/>
        </p:nvSpPr>
        <p:spPr>
          <a:xfrm>
            <a:off x="939125" y="469175"/>
            <a:ext cx="4422600" cy="3292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Welcome to Farm Feud everybody! I’m your man Sugarbuck Harvey and today, it’s gonna be a good one. From Vancouver BC, we’ve got the Urban family! And from Conklin Alberta, we’ve got the Bennett family!</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15"/>
          <p:cNvSpPr/>
          <p:nvPr/>
        </p:nvSpPr>
        <p:spPr>
          <a:xfrm>
            <a:off x="734625" y="442650"/>
            <a:ext cx="3253200" cy="27366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 Let's get right into it then y’all, the top eight answers are on the board. Give me Wright Urbans, give me Rooster Bennett.</a:t>
            </a:r>
            <a:endParaRPr sz="1800"/>
          </a:p>
        </p:txBody>
      </p:sp>
      <p:sp>
        <p:nvSpPr>
          <p:cNvPr id="99" name="Google Shape;99;p15"/>
          <p:cNvSpPr/>
          <p:nvPr/>
        </p:nvSpPr>
        <p:spPr>
          <a:xfrm flipH="1">
            <a:off x="9461200" y="4311275"/>
            <a:ext cx="1934100" cy="12090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Corn!</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6"/>
          <p:cNvSpPr/>
          <p:nvPr/>
        </p:nvSpPr>
        <p:spPr>
          <a:xfrm>
            <a:off x="404900" y="310750"/>
            <a:ext cx="3846600" cy="27366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Wright Urban! You have answered corn, show me corn please! Yes! We’ve got corn on the board! Urbans, would you like to play or pass?</a:t>
            </a:r>
            <a:endParaRPr sz="1100">
              <a:solidFill>
                <a:schemeClr val="dk1"/>
              </a:solidFill>
            </a:endParaRPr>
          </a:p>
        </p:txBody>
      </p:sp>
      <p:sp>
        <p:nvSpPr>
          <p:cNvPr id="105" name="Google Shape;105;p16"/>
          <p:cNvSpPr/>
          <p:nvPr/>
        </p:nvSpPr>
        <p:spPr>
          <a:xfrm flipH="1">
            <a:off x="8977425" y="4421175"/>
            <a:ext cx="2703600" cy="15717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We would like to play please!</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7"/>
          <p:cNvSpPr/>
          <p:nvPr/>
        </p:nvSpPr>
        <p:spPr>
          <a:xfrm>
            <a:off x="734625" y="310750"/>
            <a:ext cx="3077400" cy="20442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 Alrighty then. Allen, name something a chicken would eat?</a:t>
            </a:r>
            <a:endParaRPr sz="1100">
              <a:solidFill>
                <a:schemeClr val="dk1"/>
              </a:solidFill>
            </a:endParaRPr>
          </a:p>
        </p:txBody>
      </p:sp>
      <p:sp>
        <p:nvSpPr>
          <p:cNvPr id="111" name="Google Shape;111;p17"/>
          <p:cNvSpPr/>
          <p:nvPr/>
        </p:nvSpPr>
        <p:spPr>
          <a:xfrm flipH="1">
            <a:off x="9043425" y="3948650"/>
            <a:ext cx="2637600" cy="20442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 Oh! Insects right??? I think i've seen them eat worms in cartoons</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8"/>
          <p:cNvSpPr/>
          <p:nvPr/>
        </p:nvSpPr>
        <p:spPr>
          <a:xfrm>
            <a:off x="514800" y="409675"/>
            <a:ext cx="4484100" cy="1780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 Y’all answered insects and that is correct! Bugs make a great source of protein. </a:t>
            </a:r>
            <a:endParaRPr sz="1800"/>
          </a:p>
        </p:txBody>
      </p:sp>
      <p:sp>
        <p:nvSpPr>
          <p:cNvPr id="117" name="Google Shape;117;p18"/>
          <p:cNvSpPr/>
          <p:nvPr/>
        </p:nvSpPr>
        <p:spPr>
          <a:xfrm flipH="1">
            <a:off x="8284925" y="4190350"/>
            <a:ext cx="3286200" cy="1549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Ummmm? Can i guess that they eat nuts for protein as well?</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9"/>
          <p:cNvSpPr/>
          <p:nvPr/>
        </p:nvSpPr>
        <p:spPr>
          <a:xfrm>
            <a:off x="877475" y="486600"/>
            <a:ext cx="3857700" cy="2088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a:solidFill>
                  <a:schemeClr val="dk1"/>
                </a:solidFill>
              </a:rPr>
              <a:t> </a:t>
            </a:r>
            <a:r>
              <a:rPr lang="en-US" sz="1800">
                <a:solidFill>
                  <a:schemeClr val="dk1"/>
                </a:solidFill>
              </a:rPr>
              <a:t>Um ok.. Do i see “Nuts” on the board? Although they may eat nuts, it is not on the board.</a:t>
            </a:r>
            <a:endParaRPr sz="1800"/>
          </a:p>
        </p:txBody>
      </p:sp>
      <p:sp>
        <p:nvSpPr>
          <p:cNvPr id="123" name="Google Shape;123;p19"/>
          <p:cNvSpPr/>
          <p:nvPr/>
        </p:nvSpPr>
        <p:spPr>
          <a:xfrm flipH="1">
            <a:off x="9175325" y="4311250"/>
            <a:ext cx="2066100" cy="1285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chemeClr val="dk1"/>
                </a:solidFill>
              </a:rPr>
              <a:t>Chocolate?</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0"/>
          <p:cNvSpPr/>
          <p:nvPr/>
        </p:nvSpPr>
        <p:spPr>
          <a:xfrm>
            <a:off x="987400" y="607500"/>
            <a:ext cx="3154200" cy="13959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Oooohhh! Strike two.</a:t>
            </a:r>
            <a:r>
              <a:rPr lang="en-US" sz="1100">
                <a:solidFill>
                  <a:schemeClr val="dk1"/>
                </a:solidFill>
              </a:rPr>
              <a:t> </a:t>
            </a:r>
            <a:endParaRPr/>
          </a:p>
        </p:txBody>
      </p:sp>
      <p:sp>
        <p:nvSpPr>
          <p:cNvPr id="129" name="Google Shape;129;p20"/>
          <p:cNvSpPr/>
          <p:nvPr/>
        </p:nvSpPr>
        <p:spPr>
          <a:xfrm flipH="1">
            <a:off x="8977375" y="4080450"/>
            <a:ext cx="2527800" cy="1351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chemeClr val="dk1"/>
                </a:solidFill>
              </a:rPr>
              <a:t>uhhhhhhm kidney beans??</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1"/>
          <p:cNvSpPr/>
          <p:nvPr/>
        </p:nvSpPr>
        <p:spPr>
          <a:xfrm>
            <a:off x="448850" y="783350"/>
            <a:ext cx="4275300" cy="1890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800">
                <a:solidFill>
                  <a:schemeClr val="dk1"/>
                </a:solidFill>
              </a:rPr>
              <a:t>OO! Unfortunate. By the way, both chocolate and raw kidney beans are toxic to chickens.</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612</Words>
  <Application>Microsoft Office PowerPoint</Application>
  <PresentationFormat>Widescreen</PresentationFormat>
  <Paragraphs>37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Libre Franklin</vt:lpstr>
      <vt:lpstr>Libre Franklin Black</vt:lpstr>
      <vt:lpstr>Calibri</vt:lpstr>
      <vt:lpstr>Office Theme</vt:lpstr>
      <vt:lpstr>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dc:title>
  <dc:creator>Robinson, Frank</dc:creator>
  <cp:lastModifiedBy>Robinson, Frank</cp:lastModifiedBy>
  <cp:revision>1</cp:revision>
  <dcterms:modified xsi:type="dcterms:W3CDTF">2020-04-16T15:11:34Z</dcterms:modified>
</cp:coreProperties>
</file>