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7" y="3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1d061a4a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1d061a4a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18277b4c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18277b4c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18277b4c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18277b4c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283c0b7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283c0b7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18277b4c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18277b4c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1d061a4a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1d061a4a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18277b4c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18277b4c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18277b4c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18277b4c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1d061a4a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1d061a4a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ggainzcattle.wixsite.com/mysite-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118275" y="662700"/>
            <a:ext cx="55509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Gainz Cattle Co.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932975" y="3945850"/>
            <a:ext cx="36876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Allaric P., Alyssa H., Brandon W., Carson N., Cauy L., Chris D., Cindy Y., Colton L., Jonathan E., Kassi A., Mikayla E., Tamryn S., Tyson M.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 t="19910" r="-694" b="22578"/>
          <a:stretch/>
        </p:blipFill>
        <p:spPr>
          <a:xfrm>
            <a:off x="3933081" y="1582799"/>
            <a:ext cx="3687499" cy="21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199575" y="3945850"/>
            <a:ext cx="3385200" cy="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Please Visit Our Website!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https://biggainzcattle.wixsite.com/mysite-1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Finances </a:t>
            </a:r>
            <a:endParaRPr b="1"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259625" y="1246300"/>
            <a:ext cx="40404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Used data from the group spreadsheet to predict feedlots expenses and profit for first year 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Categorized expenses by start up and annual costs to ensure proper cost tracking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Ensured we stayed on budget by setting up spreadsheet calculations which allowed all members to track and monitor progress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FF0000"/>
                </a:highlight>
              </a:rPr>
              <a:t>Total start up costs: </a:t>
            </a:r>
            <a:r>
              <a:rPr lang="en" sz="1400" b="1">
                <a:solidFill>
                  <a:srgbClr val="FFFFFF"/>
                </a:solidFill>
                <a:highlight>
                  <a:srgbClr val="FF0000"/>
                </a:highlight>
              </a:rPr>
              <a:t>$9,994,479.49</a:t>
            </a:r>
            <a:endParaRPr sz="14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Total Estimated Expenses (year one): $17,925,423.82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Total Estimated Revenue (year one): $18,556,615.50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Total Estimated Profit (year one) :    $631,191.68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025" y="1448125"/>
            <a:ext cx="4497675" cy="31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4768363" y="4568275"/>
            <a:ext cx="35610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Real Estate </a:t>
            </a:r>
            <a:endParaRPr b="1"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1297500" y="122660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Purchased 160 acres of land:</a:t>
            </a:r>
            <a:endParaRPr sz="14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Found in Strathcona County (TWP 534, RR 212)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Cost: $1,100,000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Power and gas accessible from the road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Falls under the small holdings policy which is intended to allow opportunities for agricultural businesses such as our feedlot</a:t>
            </a:r>
            <a:endParaRPr sz="1400" b="1"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2"/>
          </p:nvPr>
        </p:nvSpPr>
        <p:spPr>
          <a:xfrm>
            <a:off x="4933225" y="1226600"/>
            <a:ext cx="4108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Drilled industrial sized well:</a:t>
            </a:r>
            <a:endParaRPr sz="14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While power and gas were supplied from the road, getting water to the feedlot was an issue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Quoted: $15,300 through Radco Drilling </a:t>
            </a:r>
            <a:endParaRPr sz="1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45" name="Google Shape;14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950" y="2831125"/>
            <a:ext cx="2201200" cy="22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body" idx="2"/>
          </p:nvPr>
        </p:nvSpPr>
        <p:spPr>
          <a:xfrm>
            <a:off x="1021350" y="867675"/>
            <a:ext cx="4148400" cy="40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Priced out larger investments such as a feed mill, silage pits, heated shop, headquarters building and, equipment cold storage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Designed a feedlot capable of handling 10 000 head of cattle comfortably with room for expansion or overflow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Followed NFACC guidelines for pen and feed bunk dimensions: 250 ft</a:t>
            </a:r>
            <a:r>
              <a:rPr lang="en">
                <a:solidFill>
                  <a:srgbClr val="FFFFFF"/>
                </a:solidFill>
              </a:rPr>
              <a:t>²</a:t>
            </a:r>
            <a:r>
              <a:rPr lang="en" sz="1000"/>
              <a:t> </a:t>
            </a:r>
            <a:r>
              <a:rPr lang="en"/>
              <a:t>of pen space per head and 1 ft of feed bunk space per head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Processing design is inspired by the work of Temple Grandin, with the ability for dual direction of travel for shipping and receiving cattle.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Crowding tub is capable of sorting out at risk cattle or sick cattle and placed into a quarantine pen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Each holding pen is capable of holding a truckload worth of cattle at a time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5582913" y="1614550"/>
            <a:ext cx="32481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Big Gainz Cattle Co. processing design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l="2400"/>
          <a:stretch/>
        </p:blipFill>
        <p:spPr>
          <a:xfrm>
            <a:off x="5269937" y="1993750"/>
            <a:ext cx="3874075" cy="31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1306125" y="219675"/>
            <a:ext cx="703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Infrastructure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Cattle Manager  </a:t>
            </a:r>
            <a:endParaRPr b="1"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1070850" y="1185575"/>
            <a:ext cx="3699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Purchase angus/simmental cross calves to provide hybrid vigour.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Estimated costs for purchasing 3000 head.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Provided a feed pricing system for custom fed cattle.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Estimated revenue for sold cattle.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Calculated days needed to finish cattle and determined annual capacity of the feedlot.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Researched requirements needed to attain the certified angus beef brand. </a:t>
            </a:r>
            <a:endParaRPr sz="1400"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2"/>
          </p:nvPr>
        </p:nvSpPr>
        <p:spPr>
          <a:xfrm>
            <a:off x="7152672" y="2250275"/>
            <a:ext cx="6615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400" y="0"/>
            <a:ext cx="2051600" cy="21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675" y="2161575"/>
            <a:ext cx="4229324" cy="29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Equipment Manager </a:t>
            </a:r>
            <a:endParaRPr b="1"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1365700" y="13078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Purchased Equipment needed to operate a feedlot.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Ensured the equipment purchased was focused of efficiency and operator comfort.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Compared each piece of equipment to ensure we got the best deal.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Estimated the annual maintenance cost for the equipment.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Purchased efficient cattle handling equipment, with cattle comfort in mind.</a:t>
            </a:r>
            <a:endParaRPr sz="1400"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925" y="544370"/>
            <a:ext cx="3149600" cy="195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9925" y="2571750"/>
            <a:ext cx="31496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Nutritionist   </a:t>
            </a:r>
            <a:r>
              <a:rPr lang="en"/>
              <a:t>          </a:t>
            </a:r>
            <a:r>
              <a:rPr lang="en" b="1"/>
              <a:t>        Feed Manager</a:t>
            </a:r>
            <a:endParaRPr b="1"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1297500" y="1168150"/>
            <a:ext cx="37473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Formulated 9 Rations to best suit the needs of the cattle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Worked with feed manager to source feed components 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Found and researched the best vitamins, minerals, and concentrates to add to feed to  maximize ADG and profit</a:t>
            </a:r>
            <a:endParaRPr sz="1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2"/>
          </p:nvPr>
        </p:nvSpPr>
        <p:spPr>
          <a:xfrm>
            <a:off x="4933200" y="1168150"/>
            <a:ext cx="38295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Worked with the nutritionist and cattle buyer to create and provide the proper ration sizes for our cattle.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Created a feeding calendar consisting of 9 cycles, each with their respective daily ration size based on cattle weight.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Used the feeding calendar to total up and buy all required feed for the year.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Researched and totaled extra trucking costs for our feed to be hauled.</a:t>
            </a:r>
            <a:endParaRPr sz="1400"/>
          </a:p>
        </p:txBody>
      </p:sp>
      <p:pic>
        <p:nvPicPr>
          <p:cNvPr id="183" name="Google Shape;183;p19" descr="Profit Tracker: Rally Puts Feedlot Margins In The Black | Pork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550" y="3391300"/>
            <a:ext cx="2562426" cy="15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1497975" y="411950"/>
            <a:ext cx="70389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Veterinarian                          Biosecurity </a:t>
            </a:r>
            <a:endParaRPr b="1"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1116463" y="971150"/>
            <a:ext cx="41796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Created an initial  processing protocol to complete when cattle enter the feedlot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Includes: RFID verification, new ear tag, weigh in, inserting implants, vaccination, deworming, and potential castration, pen location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Developed herd health management program: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3 stage daily pen check inspection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Surveillance of 9 most common diseases found in cattle and feedlots 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2"/>
          </p:nvPr>
        </p:nvSpPr>
        <p:spPr>
          <a:xfrm>
            <a:off x="5192200" y="1061800"/>
            <a:ext cx="3750600" cy="31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Implement sanitation practices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Provide coveralls, boots, disposable gloves, designate equipment to specific jobs, vehicle washdown area, routine cleaning and disinfection of facilities, equipment, clothing, vehicles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Traffic control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Signs at access points, records of movement of people, animals, equipment on and off site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Herd health management in collaboration with veterinarian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Educate and train personnel on biosecurity program</a:t>
            </a:r>
            <a:endParaRPr sz="1400"/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388" y="3786425"/>
            <a:ext cx="3031773" cy="127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1052550" y="269400"/>
            <a:ext cx="76131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Insurance/Risk Manager        Labor Manager</a:t>
            </a:r>
            <a:endParaRPr b="1"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1052550" y="781225"/>
            <a:ext cx="4091100" cy="4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/>
              <a:t>Purchased AgriStability Insurance from Agriculture Financial Services Corporation </a:t>
            </a:r>
            <a:r>
              <a:rPr lang="en" sz="1400" b="1"/>
              <a:t>(AFSC)</a:t>
            </a:r>
            <a:r>
              <a:rPr lang="en" sz="1400"/>
              <a:t>: 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Provides overall financial loss insurance for our feedlot. Covers financial loss in regards to the equipment, buildings, cattle/herd and farm processes.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/>
              <a:t>Purchased Workers Compensation Insurance</a:t>
            </a:r>
            <a:r>
              <a:rPr lang="en" sz="1400"/>
              <a:t>: 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Provides wage replacement and medical benefit insurance for our employees in the case of an  injury while working. 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/>
              <a:t>Farm Risk Management</a:t>
            </a:r>
            <a:r>
              <a:rPr lang="en" sz="1400" b="1"/>
              <a:t>:  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Implemented safety precautions and procedures in order to reduce risks relating to herd health, employee safety and knowledge, supply/feed regulation and equipment management associated with our feedlot operation. </a:t>
            </a:r>
            <a:r>
              <a:rPr lang="en" sz="1400" b="1"/>
              <a:t> </a:t>
            </a:r>
            <a:endParaRPr sz="1400" b="1"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2"/>
          </p:nvPr>
        </p:nvSpPr>
        <p:spPr>
          <a:xfrm>
            <a:off x="5143650" y="781225"/>
            <a:ext cx="3860100" cy="3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</a:rPr>
              <a:t>10 labourers employed (1 per ~1000 head): </a:t>
            </a:r>
            <a:endParaRPr sz="1400" b="1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Each employee will be trained to perform all duties required involving in Animal Handling, Maintenance, Animal Feeding, Receiving and Outgoing.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Regular 40 hour work weeks.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Wage Rate is $25/hr.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Employer-Employee Contract drawn up.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Each employee will work for 5 days (8 hours each) and have 2 days off,  not necessarily following the typical week-weekend schedule.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450" y="3827475"/>
            <a:ext cx="1616250" cy="12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On-screen Show (16:9)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Lato</vt:lpstr>
      <vt:lpstr>Montserrat</vt:lpstr>
      <vt:lpstr>Arial</vt:lpstr>
      <vt:lpstr>Focus</vt:lpstr>
      <vt:lpstr>Big Gainz Cattle Co.</vt:lpstr>
      <vt:lpstr>Real Estate </vt:lpstr>
      <vt:lpstr>Infrastructure </vt:lpstr>
      <vt:lpstr>PowerPoint Presentation</vt:lpstr>
      <vt:lpstr>Cattle Manager  </vt:lpstr>
      <vt:lpstr>Equipment Manager </vt:lpstr>
      <vt:lpstr>  Nutritionist                     Feed Manager</vt:lpstr>
      <vt:lpstr>   Veterinarian                          Biosecurity </vt:lpstr>
      <vt:lpstr>Insurance/Risk Manager        Labor Manager</vt:lpstr>
      <vt:lpstr>Finances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Gainz Cattle Co.</dc:title>
  <dc:creator>Robinson, Frank</dc:creator>
  <cp:lastModifiedBy>Robinson, Frank</cp:lastModifiedBy>
  <cp:revision>1</cp:revision>
  <dcterms:modified xsi:type="dcterms:W3CDTF">2020-04-16T15:01:32Z</dcterms:modified>
</cp:coreProperties>
</file>