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7" y="3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erifiedbeefproductionplus.ca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2a89c05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2a89c05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14690ed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14690ed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114c653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114c653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http://verifiedbeefproductionplus.ca/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1cd5b76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1cd5b76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-We will send samples to be tested at Parkland Laboratories to ensure that nutritional requirements are being met, and then provide dry mineral as necessary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-for water, we will use insulated water troughs to ensure there is always fresh, liquid water available to our cows. We will need 4 of these troughs, as each one is able to accomodate water for ~100 head.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 order to transport the herd to graze on community pasture, we will hire a trucking company - Westland Livestock Inc.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1cb3f92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1cb3f92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-We will each be paid a salary of $30,000/year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1f6b7a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1f6b7a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2c684de5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2c684de5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2c684de59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2c684de59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2c684de59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2c684de59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ogle.com/search?q=community+pasture&amp;rlz=1C5CHFA_enCA711CA712&amp;source=lnms&amp;tbm=isch&amp;sa=X&amp;ved=2ahUKEwiyt_2y1sfoAhVLHjQIHQWDD1cQ_AUoAnoECA0QBA&amp;biw=1440&amp;bih=821#imgrc=1u38l2MXqaPhz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r="9551"/>
          <a:stretch/>
        </p:blipFill>
        <p:spPr>
          <a:xfrm>
            <a:off x="0" y="0"/>
            <a:ext cx="9169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438" y="761988"/>
            <a:ext cx="5147125" cy="36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411500" y="4381525"/>
            <a:ext cx="63210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</a:rPr>
              <a:t>Owned and operated by: Stefan Lundberg, Bailey Hartwig, Brett Sauder, Rachel Chan and Leah Trenson</a:t>
            </a:r>
            <a:endParaRPr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Breeding Stock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7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400 Simmental/ Red Angus cow calf pairs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Calve in the spring with heifers starting two weeks earlier than cows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Natural Breeding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Traits we are selecting for: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Good feet and legs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Calving Ease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Good Udders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Strong muscling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Docile temperament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Polled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0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Satellite Auctions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Used for marketing steer calves in the fall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Local Auction Market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Used to sell smaller groups such as open and cull cows as well as yearling non- replacement heifers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Verified Beef Producers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Validates responsible production practices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Alberta Open Farm Days </a:t>
            </a:r>
            <a:endParaRPr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major focus of our farm is to provide information to consumers as to how food reaches their plate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300" y="2934725"/>
            <a:ext cx="228600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Nutrition and Feeding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our 758 acre farm, we will grow 755 acres of Alfalfa and Meadowbrome; 300 acres for hay and 455 acres for silage. From our land we will be able to grow enough forage to feed our herd for 6 months of the year.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For the remaining 6 months of the year, we will send our herd to graze on community pasture.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order to ensure that we are meeting the nutritional needs of our cattle, we will send our forages for feed testing and then provide a mineral based on our findings.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977" y="775437"/>
            <a:ext cx="4105850" cy="35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4903650" y="4368075"/>
            <a:ext cx="39285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Image: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https://www.google.com/search?q=community+pasture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Labour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have 6 people working on our farm, the 5 of us and one seasonal hire for feeding during the winter.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During calving season, we will run alternating night and day shifts so that there is someone available for calving assistance at all times.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Each staff member will have two to-do lists; a list of daily duties and a list of larger tasks to be completed throughout each season.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&amp; Biosecurity  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Vaccination (Bovi-Shield Gold IBR-BVD)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CCIA Tags, Manifests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Have PPE (Personal protective equipment)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Disposal of dead animals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Sanitation (Boot covers, hand sanitizer stations)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Daily checking for health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Cleanliness level of calving grounds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875" y="1570675"/>
            <a:ext cx="3069975" cy="20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Buying 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1258 acres bought 20 minutes away from Edmonton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Prime agricultural land in a good soil zone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have also secured a 1000 acre grazing lease on crown land that will be enough for most of the cattle to graze throughout the summer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remaining land will be for silage to supplement feed requirements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775" y="1262675"/>
            <a:ext cx="4090825" cy="22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Buying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4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Tractor for feeding and general purpose use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Bale unroller for feed and bedding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Feed truck to spread silage in winter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Two trucks for hauling and general business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ATVs for herding, Maintenance, Ect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Various other equipment to ensure a smooth operation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096" y="1378671"/>
            <a:ext cx="4355775" cy="32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Buildings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9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Already existing shop on Land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barn for housing, calving, ect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Handling facility for loading, vaccinations, branding, sorting and weighing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Fences around the perimeter of each quarter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Temporary electric fences for separating each quarter further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075" y="1402513"/>
            <a:ext cx="3888425" cy="29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On-screen Show (16:9)</PresentationFormat>
  <Paragraphs>61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 Presentation</vt:lpstr>
      <vt:lpstr>Breeding Stock</vt:lpstr>
      <vt:lpstr>Marketing</vt:lpstr>
      <vt:lpstr>Nutrition and Feeding</vt:lpstr>
      <vt:lpstr>Labour</vt:lpstr>
      <vt:lpstr>Health &amp; Biosecurity  </vt:lpstr>
      <vt:lpstr>Land Buying </vt:lpstr>
      <vt:lpstr>Equipment Buying</vt:lpstr>
      <vt:lpstr>Buildings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Frank</dc:creator>
  <cp:lastModifiedBy>Robinson, Frank</cp:lastModifiedBy>
  <cp:revision>1</cp:revision>
  <dcterms:modified xsi:type="dcterms:W3CDTF">2020-04-16T15:00:38Z</dcterms:modified>
</cp:coreProperties>
</file>